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0FF88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Arial"/>
              </a:rPr>
              <a:t>F1 Club as an eToro Club benefit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FFFFFF"/>
                </a:solidFill>
                <a:latin typeface="Arial"/>
              </a:rPr>
              <a:t>Customer-only race-weekend access with tiered value, transparent pricing and gated inventory.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00FF88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Attendance-share methodology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F1 Club attendance ÷ reported cumulative weekend footfall. Weekend figures count repeat visits across days and are not unique spectators. Madrid remains unknown until a completed event reports attendance.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Commercial guardrail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Access is an eToro customer benefit, not a public ticketing proposition. Identity, Club eligibility, guest limits, refunds, local terms and capacity must be enforced in product.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Owner outreach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Preserve the verified Track Owners file. Start with permanent European circuits and clearly separate venue inventory from adjacent approved real estate.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Approval gates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Legal/compliance, Club product, regional eligibility, partner rights, pricing, tax, hospitality inventory, guest transfer rules and customer communications.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0FF88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Arial"/>
              </a:rPr>
              <a:t>Decision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FFFFFF"/>
                </a:solidFill>
                <a:latin typeface="Arial"/>
              </a:rPr>
              <a:t>Authorise diligence and partner conversations. Do not announce the benefit or price until commercial, legal and compliance approvals are complete.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00FF88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What is official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eToro Club is a tier-based membership programme. Eligible users join automatically by tier balance; Platinum and Platinum+ subscription paths are available in eligible regions. Benefits and eligibility can change.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What this proposal adds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Diamond: limited complimentary invitations. Eligible Club members/subscribers: 50% discount and 1–2 guest invitations by level. Non-Club eToro customers: full price. No direct public access.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Transparent race pricing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Standard: €2,000 reference price / €1,000 Club price. Premium — Monaco, US, Singapore, Abu Dhabi: €3,000 reference price / €1,500 Club price. All terms require approval.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Year 1 — prove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3,000 attendees across Silverstone, Spa and Monza. Validate rights, demand, safety and CRM eligibility before scale.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Year 2 — disciplined European repeat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32,000 attendees: 4,000 per race across eight traditional European events — Britain, Belgium, Italy, Austria, Hungary, Netherlands, Barcelona and Monaco.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Year 3 — all Europe plus Australia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66,000 attendees across ten European races plus Australia. Madrid and Baku enter only after contracting-entity and inventory diligence.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Year 4 — premium global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96,000 attendees across 16 races. Add Miami, Austin, Las Vegas, Singapore and Abu Dhabi with premium cost and price bands.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2004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200" b="1">
                <a:solidFill>
                  <a:srgbClr val="0A0E27"/>
                </a:solidFill>
                <a:latin typeface="Arial"/>
              </a:rPr>
              <a:t>&lt;etoro&gt;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0" y="36576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 b="1">
                <a:solidFill>
                  <a:srgbClr val="00FF88"/>
                </a:solidFill>
                <a:latin typeface="Arial"/>
              </a:rPr>
              <a:t>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1060704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b="1">
                <a:solidFill>
                  <a:srgbClr val="15192F"/>
                </a:solidFill>
                <a:latin typeface="Arial"/>
              </a:rPr>
              <a:t>Years 5–7 — controlled portfolio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2743200"/>
            <a:ext cx="996696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100" b="0">
                <a:solidFill>
                  <a:srgbClr val="15192F"/>
                </a:solidFill>
                <a:latin typeface="Arial"/>
              </a:rPr>
              <a:t>Y5 120k / 18 races. Y6 240k / 22 races. Y7 480k / 22 races. Venue asks stay capped; excess volume requires separate approved inventory.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6172200"/>
            <a:ext cx="9601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15192F"/>
                </a:solidFill>
                <a:latin typeface="Arial"/>
              </a:rPr>
              <a:t>Proposed model — subject to legal, compliance, commercial and regional approval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